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FA4E-35B6-487E-AEA1-C25236FA55F5}" type="datetimeFigureOut">
              <a:rPr lang="en-GB" smtClean="0"/>
              <a:pPr/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8A7D-1913-474E-A3CD-DFA5FA4639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84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FA4E-35B6-487E-AEA1-C25236FA55F5}" type="datetimeFigureOut">
              <a:rPr lang="en-GB" smtClean="0"/>
              <a:pPr/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8A7D-1913-474E-A3CD-DFA5FA4639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16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FA4E-35B6-487E-AEA1-C25236FA55F5}" type="datetimeFigureOut">
              <a:rPr lang="en-GB" smtClean="0"/>
              <a:pPr/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8A7D-1913-474E-A3CD-DFA5FA4639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6969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FA4E-35B6-487E-AEA1-C25236FA55F5}" type="datetimeFigureOut">
              <a:rPr lang="en-GB" smtClean="0"/>
              <a:pPr/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8A7D-1913-474E-A3CD-DFA5FA4639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059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FA4E-35B6-487E-AEA1-C25236FA55F5}" type="datetimeFigureOut">
              <a:rPr lang="en-GB" smtClean="0"/>
              <a:pPr/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8A7D-1913-474E-A3CD-DFA5FA4639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6823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FA4E-35B6-487E-AEA1-C25236FA55F5}" type="datetimeFigureOut">
              <a:rPr lang="en-GB" smtClean="0"/>
              <a:pPr/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8A7D-1913-474E-A3CD-DFA5FA4639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33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FA4E-35B6-487E-AEA1-C25236FA55F5}" type="datetimeFigureOut">
              <a:rPr lang="en-GB" smtClean="0"/>
              <a:pPr/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8A7D-1913-474E-A3CD-DFA5FA4639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05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FA4E-35B6-487E-AEA1-C25236FA55F5}" type="datetimeFigureOut">
              <a:rPr lang="en-GB" smtClean="0"/>
              <a:pPr/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8A7D-1913-474E-A3CD-DFA5FA4639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19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FA4E-35B6-487E-AEA1-C25236FA55F5}" type="datetimeFigureOut">
              <a:rPr lang="en-GB" smtClean="0"/>
              <a:pPr/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8A7D-1913-474E-A3CD-DFA5FA4639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42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FA4E-35B6-487E-AEA1-C25236FA55F5}" type="datetimeFigureOut">
              <a:rPr lang="en-GB" smtClean="0"/>
              <a:pPr/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8A7D-1913-474E-A3CD-DFA5FA4639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21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FA4E-35B6-487E-AEA1-C25236FA55F5}" type="datetimeFigureOut">
              <a:rPr lang="en-GB" smtClean="0"/>
              <a:pPr/>
              <a:t>20/06/2018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8A7D-1913-474E-A3CD-DFA5FA4639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766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FA4E-35B6-487E-AEA1-C25236FA55F5}" type="datetimeFigureOut">
              <a:rPr lang="en-GB" smtClean="0"/>
              <a:pPr/>
              <a:t>20/06/2018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8A7D-1913-474E-A3CD-DFA5FA4639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90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FA4E-35B6-487E-AEA1-C25236FA55F5}" type="datetimeFigureOut">
              <a:rPr lang="en-GB" smtClean="0"/>
              <a:pPr/>
              <a:t>20/06/2018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8A7D-1913-474E-A3CD-DFA5FA4639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46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FA4E-35B6-487E-AEA1-C25236FA55F5}" type="datetimeFigureOut">
              <a:rPr lang="en-GB" smtClean="0"/>
              <a:pPr/>
              <a:t>20/06/2018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8A7D-1913-474E-A3CD-DFA5FA4639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66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FA4E-35B6-487E-AEA1-C25236FA55F5}" type="datetimeFigureOut">
              <a:rPr lang="en-GB" smtClean="0"/>
              <a:pPr/>
              <a:t>20/06/2018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8A7D-1913-474E-A3CD-DFA5FA4639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05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FA4E-35B6-487E-AEA1-C25236FA55F5}" type="datetimeFigureOut">
              <a:rPr lang="en-GB" smtClean="0"/>
              <a:pPr/>
              <a:t>20/06/2018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8A7D-1913-474E-A3CD-DFA5FA4639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29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EFA4E-35B6-487E-AEA1-C25236FA55F5}" type="datetimeFigureOut">
              <a:rPr lang="en-GB" smtClean="0"/>
              <a:pPr/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55F8A7D-1913-474E-A3CD-DFA5FA4639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35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Closure of List to New Patients – Court Road Surgery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Owing to a continuing GP vacancy and increasing demand to join the practice list, Court Road Surgery will not be registering new patients for a four month period with effect from Monday 18</a:t>
            </a:r>
            <a:r>
              <a:rPr lang="en-GB" baseline="30000" dirty="0" smtClean="0"/>
              <a:t>th</a:t>
            </a:r>
            <a:r>
              <a:rPr lang="en-GB" dirty="0" smtClean="0"/>
              <a:t> June 2018. </a:t>
            </a:r>
          </a:p>
          <a:p>
            <a:pPr marL="0" indent="0">
              <a:buNone/>
            </a:pPr>
            <a:r>
              <a:rPr lang="en-GB" dirty="0" smtClean="0"/>
              <a:t>This decision has been taken in order to ensure the practice can continue to safely provide NHS services to its currently registered patients.</a:t>
            </a:r>
          </a:p>
          <a:p>
            <a:pPr marL="0" indent="0">
              <a:buNone/>
            </a:pPr>
            <a:r>
              <a:rPr lang="en-GB" dirty="0" smtClean="0"/>
              <a:t>We will continue to register new-born babies, as well as relatives of existing patients who move to our practice area. </a:t>
            </a:r>
          </a:p>
          <a:p>
            <a:pPr marL="0" indent="0">
              <a:buNone/>
            </a:pPr>
            <a:r>
              <a:rPr lang="en-GB" dirty="0" smtClean="0"/>
              <a:t>Any potential new patients who wish to find details of other practices in the local area, should contact the Shared Services Partnership via telephone number </a:t>
            </a:r>
            <a:r>
              <a:rPr lang="en-GB" dirty="0"/>
              <a:t>01495 300723.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3349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122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Closure of List to New Patients – Court Road Surgery</vt:lpstr>
    </vt:vector>
  </TitlesOfParts>
  <Company>NHS Wales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Closure of List to New Patients – Court Road Surgery</dc:title>
  <dc:creator>Joanne Bell (Barry - Court Road Surgery)</dc:creator>
  <cp:lastModifiedBy>Amy Davies (Barry - Court Road Surgery)</cp:lastModifiedBy>
  <cp:revision>5</cp:revision>
  <dcterms:created xsi:type="dcterms:W3CDTF">2018-06-13T16:57:50Z</dcterms:created>
  <dcterms:modified xsi:type="dcterms:W3CDTF">2018-06-20T11:43:58Z</dcterms:modified>
</cp:coreProperties>
</file>