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44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0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930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611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4770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823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367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88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37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9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3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8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9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4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A55F-9561-4FB6-8BCB-14AB98A03A6A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0432CA-7791-4A06-985D-72641C5D8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3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anne.bell@wales.nhs.uk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922713"/>
            <a:ext cx="3549121" cy="2069869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Are you an experienced Practice Nurse?</a:t>
            </a:r>
            <a:endParaRPr lang="en-GB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62033" y="340823"/>
            <a:ext cx="6240990" cy="6259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u="sng" dirty="0" smtClean="0"/>
              <a:t>COURT ROAD SURGERY could be the practice for you!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We recognise the value of a  fantastic nursing team and are looking for a competent Band 6 Practice Nurse, with sound knowledge to manage long term conditions, QOF and Enhanced Services, with ambition to develop to become a Nursing Team Leader, Independent Prescribing and Managing Acute Medical Problems.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For further information or to apply for the post please contact Joanne Bell, Managing Partner at</a:t>
            </a:r>
          </a:p>
          <a:p>
            <a:pPr marL="0" indent="0" algn="ctr">
              <a:buNone/>
            </a:pPr>
            <a:r>
              <a:rPr lang="en-GB" dirty="0" smtClean="0"/>
              <a:t>Court Road Surgery, 29 Court Road, Barry, Vale of Glamorgan, cF63 4Yd</a:t>
            </a:r>
          </a:p>
          <a:p>
            <a:pPr marL="0" indent="0" algn="ctr">
              <a:buNone/>
            </a:pPr>
            <a:r>
              <a:rPr lang="en-GB" dirty="0" smtClean="0"/>
              <a:t>Telephone: 01446 733181 or </a:t>
            </a:r>
          </a:p>
          <a:p>
            <a:pPr marL="0" indent="0" algn="ctr">
              <a:buNone/>
            </a:pPr>
            <a:r>
              <a:rPr lang="en-GB" dirty="0" smtClean="0"/>
              <a:t>email: </a:t>
            </a:r>
            <a:r>
              <a:rPr lang="en-GB" dirty="0" smtClean="0">
                <a:hlinkClick r:id="rId2"/>
              </a:rPr>
              <a:t>joanne.bell@wales.nhs.uk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Closing Date: 31.08.2018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484312" y="3250275"/>
            <a:ext cx="3549121" cy="2344189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Are you looking to extend your skills and develop your role?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098013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127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Are you an experienced Practice Nurse?</vt:lpstr>
    </vt:vector>
  </TitlesOfParts>
  <Company>NHS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an experienced Practice Nurse?</dc:title>
  <dc:creator>Joanne Bell (Barry - Court Road Surgery)</dc:creator>
  <cp:lastModifiedBy>Amy Davies (Barry - Court Road Surgery)</cp:lastModifiedBy>
  <cp:revision>4</cp:revision>
  <cp:lastPrinted>2018-07-05T11:36:00Z</cp:lastPrinted>
  <dcterms:created xsi:type="dcterms:W3CDTF">2018-07-05T11:26:26Z</dcterms:created>
  <dcterms:modified xsi:type="dcterms:W3CDTF">2018-07-20T09:45:23Z</dcterms:modified>
</cp:coreProperties>
</file>