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E06B3-2156-4471-94AE-D7A67A405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D0E9F-DECD-4A58-87E9-65CB4F3FC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4772-D184-4B3D-A51F-23865901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5A5E0-43AC-4F24-909F-8F2447F6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A2BFD-87E1-45A7-A579-A27F8AFC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4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E468-6CD0-473E-B2A1-61054734E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9AEAF-E151-4507-A5C3-CDF5FE3BA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8BC3E-455A-413C-A88B-6064A7F6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6A62-3596-477E-926A-751F90AD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04F57-FB25-4072-8811-037CA97D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AE3984-3338-46ED-9262-A1CD0EA2D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92429-FBF1-44E2-93E9-1E611F42A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D172B-2512-42DE-83CF-0F63636A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4ECB4-B6DB-495C-917D-683B030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C6B4-15ED-4B6E-B811-066D545C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2275-CB1E-4091-873A-CF52AD47E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CE8A-97C1-40A8-A900-55CDED661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6F718-01D5-46BA-81C4-3E813D35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84C6D-FF84-4253-B5C8-FB182184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77D6C-1289-40CE-B1B8-FC415659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A9583-52BB-4374-BF5F-342DBDF4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FB193-DE42-4496-AB8A-26CF815C6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6875B-FA7D-4FE9-B6C8-67B1FA491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C809E-0DF1-45DA-8150-DB2CB06C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8AEA2-1842-493E-B212-8A91A1D8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5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DF51-F236-49AC-9A31-403FF032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3067-BCA9-42EC-B4A5-A997C3C0C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8FD9E-1E77-4DBB-B7FA-2B4C1A6CB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2EBFB-BC0E-4E74-8CF5-6041BDC1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4D4B7-08D6-40C0-A4F6-FAB134FF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E5D71-A53D-4309-8EC5-F6284121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84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B8F02-DA2E-49CF-A75A-61DCBD9B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A54D3-30DB-478E-8CC6-4C34A0A53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4F0E3-7ED3-400C-91F4-56F2989DA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6D63A-FB12-4FC5-B8D6-02AAD4313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E9C6C-EE91-445C-8116-F2F5C3DE9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DBCAF-4170-40E4-84B2-C1FF31D9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94890-FE0D-481E-8989-1809E201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426B2-B2C0-4973-90C3-8F66DE5E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6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1C07C-34A5-4379-8FD7-307160D7A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B12D4-A9A1-4EB1-A529-C63EDB70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1BE99-AEB3-4E2D-B14E-48C58F74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B918C-59D2-4D29-98CE-B0176A7F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24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D03E1-A6CD-403A-BCBC-2DC0C2B9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C738B-508A-4D19-8EA7-ED2C2B52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B0653-296D-4CB7-B039-5505EF1F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52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EAF2-5EB4-473F-8977-3BB94BA6D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34C80-37DF-4F02-AA08-0CCF4FC0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321A6-2736-4325-BFA8-189D3FBB7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C914B-BAD9-48CF-8597-A96EE2D7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2E847-45B8-4C22-A7EA-8B3B3E5C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F5BB9-B55D-4F94-8208-8564E9B4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5C3BE-0D77-45C9-ABE1-14B7064E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B1CC55-2108-4A87-8802-2570EA119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B5284-CA2C-43A8-8461-127E79477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376D8-B242-4604-BB31-4AB8BE06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C576D-7A20-44D0-9A76-33E5B6FA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4542D-8470-4DFD-B068-9388C6B56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41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B45451-2D06-4565-A6F5-145AB8DD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DB379-C5FA-42AC-8CE1-E97621184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AA41-566D-4042-B5FC-F290724C5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D205-AD02-436B-AFD5-B3EE0ADA94E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5F240-539C-4BCA-AABB-5362050A8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09C57-61FA-47B7-AF8E-FC319D309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2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86CA59-5D8E-402E-A4E6-F8AA8D488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CLOSED FOR TRAINING </a:t>
            </a:r>
            <a:br>
              <a:rPr lang="en-GB" dirty="0"/>
            </a:br>
            <a:r>
              <a:rPr lang="en-GB" dirty="0"/>
              <a:t>WEDNESDAY 13 SEPTEMBER 2023 from 13:30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87FAFC-DDA6-46D0-AF0C-266053A73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9764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dirty="0"/>
              <a:t>We will be participating in the Cardiff and Vale </a:t>
            </a:r>
            <a:r>
              <a:rPr lang="en-GB" dirty="0" err="1"/>
              <a:t>Healthboard</a:t>
            </a:r>
            <a:r>
              <a:rPr lang="en-GB" dirty="0"/>
              <a:t> Clinical Development Session.  </a:t>
            </a:r>
          </a:p>
          <a:p>
            <a:pPr algn="ctr"/>
            <a:r>
              <a:rPr lang="en-GB" dirty="0"/>
              <a:t>The Surgery doors will be closed and we will provide an URGENT CARE ONLY service between these hours.</a:t>
            </a:r>
          </a:p>
        </p:txBody>
      </p:sp>
      <p:pic>
        <p:nvPicPr>
          <p:cNvPr id="10" name="Content Placeholder 9" descr="Stethoscope and clipboard on a table">
            <a:extLst>
              <a:ext uri="{FF2B5EF4-FFF2-40B4-BE49-F238E27FC236}">
                <a16:creationId xmlns:a16="http://schemas.microsoft.com/office/drawing/2014/main" id="{B30B68FF-AB20-4C94-99CF-4CCEC382C8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65631" y="3956405"/>
            <a:ext cx="3349215" cy="2233258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B8EA01-7CCD-4F92-A1EB-C57C7A011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5" y="2038525"/>
            <a:ext cx="5357813" cy="41511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Please be aware that prescriptions will not be available to collect that day from 13:00.</a:t>
            </a:r>
          </a:p>
          <a:p>
            <a:r>
              <a:rPr lang="en-GB" dirty="0"/>
              <a:t>For all routine matters please call when the surgery reopens from 08:00 on Thursday 14</a:t>
            </a:r>
            <a:r>
              <a:rPr lang="en-GB" baseline="30000" dirty="0"/>
              <a:t>th</a:t>
            </a:r>
            <a:r>
              <a:rPr lang="en-GB" dirty="0"/>
              <a:t> September 2023.</a:t>
            </a:r>
          </a:p>
          <a:p>
            <a:r>
              <a:rPr lang="en-GB" dirty="0"/>
              <a:t>If you require a GP Urgently please call the surgery on 01446 733181 and your call will be answered.</a:t>
            </a:r>
          </a:p>
          <a:p>
            <a:r>
              <a:rPr lang="en-GB" dirty="0"/>
              <a:t>Please call 111 if you need non-urgent healthcare advice and information or visit 111.wales.nhs.uk</a:t>
            </a:r>
          </a:p>
          <a:p>
            <a:r>
              <a:rPr lang="en-GB" dirty="0"/>
              <a:t>Remember Choose Pharmacy – Pharmacies can assist with a number of common ailments.</a:t>
            </a:r>
          </a:p>
        </p:txBody>
      </p:sp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B291203D-8C32-4DB2-8F5B-B45326A34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849" y="410966"/>
            <a:ext cx="1671159" cy="49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87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CLOSED FOR TRAINING  WEDNESDAY 13 SEPTEMBER 2023 from 13:30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CLOSED FOR TRAINING WEDNESDAY 29 JUNE 2022</dc:title>
  <dc:creator>Joanne Bell (Barry - Court Road Surgery)</dc:creator>
  <cp:lastModifiedBy>Joanne Bell (Barry - Court Road Surgery)</cp:lastModifiedBy>
  <cp:revision>5</cp:revision>
  <dcterms:created xsi:type="dcterms:W3CDTF">2022-06-22T09:14:48Z</dcterms:created>
  <dcterms:modified xsi:type="dcterms:W3CDTF">2023-09-07T11:06:59Z</dcterms:modified>
</cp:coreProperties>
</file>