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E200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0" autoAdjust="0"/>
    <p:restoredTop sz="94660"/>
  </p:normalViewPr>
  <p:slideViewPr>
    <p:cSldViewPr snapToGrid="0">
      <p:cViewPr varScale="1">
        <p:scale>
          <a:sx n="83" d="100"/>
          <a:sy n="83" d="100"/>
        </p:scale>
        <p:origin x="126"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AE30C-41E1-366C-0B45-F546FAB34A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1CDBD91-8A5F-3DA9-D66F-0B5B45586F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E746577-1E4E-B744-11B0-A29E315FC4E1}"/>
              </a:ext>
            </a:extLst>
          </p:cNvPr>
          <p:cNvSpPr>
            <a:spLocks noGrp="1"/>
          </p:cNvSpPr>
          <p:nvPr>
            <p:ph type="dt" sz="half" idx="10"/>
          </p:nvPr>
        </p:nvSpPr>
        <p:spPr/>
        <p:txBody>
          <a:bodyPr/>
          <a:lstStyle/>
          <a:p>
            <a:fld id="{2158E6E9-A725-4266-83B7-E278FD6DBCB6}" type="datetimeFigureOut">
              <a:rPr lang="en-GB" smtClean="0"/>
              <a:t>09/02/2024</a:t>
            </a:fld>
            <a:endParaRPr lang="en-GB"/>
          </a:p>
        </p:txBody>
      </p:sp>
      <p:sp>
        <p:nvSpPr>
          <p:cNvPr id="5" name="Footer Placeholder 4">
            <a:extLst>
              <a:ext uri="{FF2B5EF4-FFF2-40B4-BE49-F238E27FC236}">
                <a16:creationId xmlns:a16="http://schemas.microsoft.com/office/drawing/2014/main" id="{394B5622-FDD7-3C58-83AF-0EF8D21054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D668DA-94A9-49ED-0B50-EA5A9024F676}"/>
              </a:ext>
            </a:extLst>
          </p:cNvPr>
          <p:cNvSpPr>
            <a:spLocks noGrp="1"/>
          </p:cNvSpPr>
          <p:nvPr>
            <p:ph type="sldNum" sz="quarter" idx="12"/>
          </p:nvPr>
        </p:nvSpPr>
        <p:spPr/>
        <p:txBody>
          <a:bodyPr/>
          <a:lstStyle/>
          <a:p>
            <a:fld id="{3039CB1D-9492-44A3-876F-065BBF409D2C}" type="slidenum">
              <a:rPr lang="en-GB" smtClean="0"/>
              <a:t>‹#›</a:t>
            </a:fld>
            <a:endParaRPr lang="en-GB"/>
          </a:p>
        </p:txBody>
      </p:sp>
    </p:spTree>
    <p:extLst>
      <p:ext uri="{BB962C8B-B14F-4D97-AF65-F5344CB8AC3E}">
        <p14:creationId xmlns:p14="http://schemas.microsoft.com/office/powerpoint/2010/main" val="2137365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A34BE-22C8-5362-9C2D-5C74FC0E6C1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1E81FD0-733C-86D7-4FFE-D98F732EE2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E8B090-222E-85D7-5629-FFA489ADE4F4}"/>
              </a:ext>
            </a:extLst>
          </p:cNvPr>
          <p:cNvSpPr>
            <a:spLocks noGrp="1"/>
          </p:cNvSpPr>
          <p:nvPr>
            <p:ph type="dt" sz="half" idx="10"/>
          </p:nvPr>
        </p:nvSpPr>
        <p:spPr/>
        <p:txBody>
          <a:bodyPr/>
          <a:lstStyle/>
          <a:p>
            <a:fld id="{2158E6E9-A725-4266-83B7-E278FD6DBCB6}" type="datetimeFigureOut">
              <a:rPr lang="en-GB" smtClean="0"/>
              <a:t>09/02/2024</a:t>
            </a:fld>
            <a:endParaRPr lang="en-GB"/>
          </a:p>
        </p:txBody>
      </p:sp>
      <p:sp>
        <p:nvSpPr>
          <p:cNvPr id="5" name="Footer Placeholder 4">
            <a:extLst>
              <a:ext uri="{FF2B5EF4-FFF2-40B4-BE49-F238E27FC236}">
                <a16:creationId xmlns:a16="http://schemas.microsoft.com/office/drawing/2014/main" id="{093F10EE-C835-670D-6363-5A42D07C86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3CE39B-4743-3156-29D7-DAA4F3B40537}"/>
              </a:ext>
            </a:extLst>
          </p:cNvPr>
          <p:cNvSpPr>
            <a:spLocks noGrp="1"/>
          </p:cNvSpPr>
          <p:nvPr>
            <p:ph type="sldNum" sz="quarter" idx="12"/>
          </p:nvPr>
        </p:nvSpPr>
        <p:spPr/>
        <p:txBody>
          <a:bodyPr/>
          <a:lstStyle/>
          <a:p>
            <a:fld id="{3039CB1D-9492-44A3-876F-065BBF409D2C}" type="slidenum">
              <a:rPr lang="en-GB" smtClean="0"/>
              <a:t>‹#›</a:t>
            </a:fld>
            <a:endParaRPr lang="en-GB"/>
          </a:p>
        </p:txBody>
      </p:sp>
    </p:spTree>
    <p:extLst>
      <p:ext uri="{BB962C8B-B14F-4D97-AF65-F5344CB8AC3E}">
        <p14:creationId xmlns:p14="http://schemas.microsoft.com/office/powerpoint/2010/main" val="1008748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3204D1-E924-9491-3AF8-77A0C5892BB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BCDF219-D872-DE1F-CCD1-90AE14E5BB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5008F9-C2CC-9386-8AFD-0D24ED419B7B}"/>
              </a:ext>
            </a:extLst>
          </p:cNvPr>
          <p:cNvSpPr>
            <a:spLocks noGrp="1"/>
          </p:cNvSpPr>
          <p:nvPr>
            <p:ph type="dt" sz="half" idx="10"/>
          </p:nvPr>
        </p:nvSpPr>
        <p:spPr/>
        <p:txBody>
          <a:bodyPr/>
          <a:lstStyle/>
          <a:p>
            <a:fld id="{2158E6E9-A725-4266-83B7-E278FD6DBCB6}" type="datetimeFigureOut">
              <a:rPr lang="en-GB" smtClean="0"/>
              <a:t>09/02/2024</a:t>
            </a:fld>
            <a:endParaRPr lang="en-GB"/>
          </a:p>
        </p:txBody>
      </p:sp>
      <p:sp>
        <p:nvSpPr>
          <p:cNvPr id="5" name="Footer Placeholder 4">
            <a:extLst>
              <a:ext uri="{FF2B5EF4-FFF2-40B4-BE49-F238E27FC236}">
                <a16:creationId xmlns:a16="http://schemas.microsoft.com/office/drawing/2014/main" id="{3EEB6735-DD1D-1D45-C59A-D853C2F9EC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B96040-89E3-FCAA-A57E-44472667FA3D}"/>
              </a:ext>
            </a:extLst>
          </p:cNvPr>
          <p:cNvSpPr>
            <a:spLocks noGrp="1"/>
          </p:cNvSpPr>
          <p:nvPr>
            <p:ph type="sldNum" sz="quarter" idx="12"/>
          </p:nvPr>
        </p:nvSpPr>
        <p:spPr/>
        <p:txBody>
          <a:bodyPr/>
          <a:lstStyle/>
          <a:p>
            <a:fld id="{3039CB1D-9492-44A3-876F-065BBF409D2C}" type="slidenum">
              <a:rPr lang="en-GB" smtClean="0"/>
              <a:t>‹#›</a:t>
            </a:fld>
            <a:endParaRPr lang="en-GB"/>
          </a:p>
        </p:txBody>
      </p:sp>
    </p:spTree>
    <p:extLst>
      <p:ext uri="{BB962C8B-B14F-4D97-AF65-F5344CB8AC3E}">
        <p14:creationId xmlns:p14="http://schemas.microsoft.com/office/powerpoint/2010/main" val="1326141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C3682-B41F-4B6D-8103-6FA886CD1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C075F8-C728-667B-0649-916ED54622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EF5420-FFF2-1186-0ADC-31A1EF6F37A6}"/>
              </a:ext>
            </a:extLst>
          </p:cNvPr>
          <p:cNvSpPr>
            <a:spLocks noGrp="1"/>
          </p:cNvSpPr>
          <p:nvPr>
            <p:ph type="dt" sz="half" idx="10"/>
          </p:nvPr>
        </p:nvSpPr>
        <p:spPr/>
        <p:txBody>
          <a:bodyPr/>
          <a:lstStyle/>
          <a:p>
            <a:fld id="{2158E6E9-A725-4266-83B7-E278FD6DBCB6}" type="datetimeFigureOut">
              <a:rPr lang="en-GB" smtClean="0"/>
              <a:t>09/02/2024</a:t>
            </a:fld>
            <a:endParaRPr lang="en-GB"/>
          </a:p>
        </p:txBody>
      </p:sp>
      <p:sp>
        <p:nvSpPr>
          <p:cNvPr id="5" name="Footer Placeholder 4">
            <a:extLst>
              <a:ext uri="{FF2B5EF4-FFF2-40B4-BE49-F238E27FC236}">
                <a16:creationId xmlns:a16="http://schemas.microsoft.com/office/drawing/2014/main" id="{09C15AF1-71C3-B295-2E83-361EDFA5CE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50A54F-E52F-0CDC-6553-A886F1194EAC}"/>
              </a:ext>
            </a:extLst>
          </p:cNvPr>
          <p:cNvSpPr>
            <a:spLocks noGrp="1"/>
          </p:cNvSpPr>
          <p:nvPr>
            <p:ph type="sldNum" sz="quarter" idx="12"/>
          </p:nvPr>
        </p:nvSpPr>
        <p:spPr/>
        <p:txBody>
          <a:bodyPr/>
          <a:lstStyle/>
          <a:p>
            <a:fld id="{3039CB1D-9492-44A3-876F-065BBF409D2C}" type="slidenum">
              <a:rPr lang="en-GB" smtClean="0"/>
              <a:t>‹#›</a:t>
            </a:fld>
            <a:endParaRPr lang="en-GB"/>
          </a:p>
        </p:txBody>
      </p:sp>
    </p:spTree>
    <p:extLst>
      <p:ext uri="{BB962C8B-B14F-4D97-AF65-F5344CB8AC3E}">
        <p14:creationId xmlns:p14="http://schemas.microsoft.com/office/powerpoint/2010/main" val="1600582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3C9CB-C144-5373-3AA8-72DB2D0044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95D0648-E91C-15D5-796E-F58EC71C5D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9BCBAF-F3BD-5164-188D-7ACC8FECA42A}"/>
              </a:ext>
            </a:extLst>
          </p:cNvPr>
          <p:cNvSpPr>
            <a:spLocks noGrp="1"/>
          </p:cNvSpPr>
          <p:nvPr>
            <p:ph type="dt" sz="half" idx="10"/>
          </p:nvPr>
        </p:nvSpPr>
        <p:spPr/>
        <p:txBody>
          <a:bodyPr/>
          <a:lstStyle/>
          <a:p>
            <a:fld id="{2158E6E9-A725-4266-83B7-E278FD6DBCB6}" type="datetimeFigureOut">
              <a:rPr lang="en-GB" smtClean="0"/>
              <a:t>09/02/2024</a:t>
            </a:fld>
            <a:endParaRPr lang="en-GB"/>
          </a:p>
        </p:txBody>
      </p:sp>
      <p:sp>
        <p:nvSpPr>
          <p:cNvPr id="5" name="Footer Placeholder 4">
            <a:extLst>
              <a:ext uri="{FF2B5EF4-FFF2-40B4-BE49-F238E27FC236}">
                <a16:creationId xmlns:a16="http://schemas.microsoft.com/office/drawing/2014/main" id="{A8571DA9-64C1-6B41-B3DB-E683D409F2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E77164-E375-5B64-D1FE-9E472D205D53}"/>
              </a:ext>
            </a:extLst>
          </p:cNvPr>
          <p:cNvSpPr>
            <a:spLocks noGrp="1"/>
          </p:cNvSpPr>
          <p:nvPr>
            <p:ph type="sldNum" sz="quarter" idx="12"/>
          </p:nvPr>
        </p:nvSpPr>
        <p:spPr/>
        <p:txBody>
          <a:bodyPr/>
          <a:lstStyle/>
          <a:p>
            <a:fld id="{3039CB1D-9492-44A3-876F-065BBF409D2C}" type="slidenum">
              <a:rPr lang="en-GB" smtClean="0"/>
              <a:t>‹#›</a:t>
            </a:fld>
            <a:endParaRPr lang="en-GB"/>
          </a:p>
        </p:txBody>
      </p:sp>
    </p:spTree>
    <p:extLst>
      <p:ext uri="{BB962C8B-B14F-4D97-AF65-F5344CB8AC3E}">
        <p14:creationId xmlns:p14="http://schemas.microsoft.com/office/powerpoint/2010/main" val="1608080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CD050-2B39-FBFD-411E-DD6AD36F84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7CC3029-9C6B-3659-2DC8-95AEC02762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26DBAA5-120D-D80A-995D-460120654F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96FB6A1-5CB1-A6BC-A1E5-78C1047FC736}"/>
              </a:ext>
            </a:extLst>
          </p:cNvPr>
          <p:cNvSpPr>
            <a:spLocks noGrp="1"/>
          </p:cNvSpPr>
          <p:nvPr>
            <p:ph type="dt" sz="half" idx="10"/>
          </p:nvPr>
        </p:nvSpPr>
        <p:spPr/>
        <p:txBody>
          <a:bodyPr/>
          <a:lstStyle/>
          <a:p>
            <a:fld id="{2158E6E9-A725-4266-83B7-E278FD6DBCB6}" type="datetimeFigureOut">
              <a:rPr lang="en-GB" smtClean="0"/>
              <a:t>09/02/2024</a:t>
            </a:fld>
            <a:endParaRPr lang="en-GB"/>
          </a:p>
        </p:txBody>
      </p:sp>
      <p:sp>
        <p:nvSpPr>
          <p:cNvPr id="6" name="Footer Placeholder 5">
            <a:extLst>
              <a:ext uri="{FF2B5EF4-FFF2-40B4-BE49-F238E27FC236}">
                <a16:creationId xmlns:a16="http://schemas.microsoft.com/office/drawing/2014/main" id="{FC5F254D-C6BE-4D1A-DDEF-8E12AE346C0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9EE81A-6523-DF88-C428-8676AB9B9799}"/>
              </a:ext>
            </a:extLst>
          </p:cNvPr>
          <p:cNvSpPr>
            <a:spLocks noGrp="1"/>
          </p:cNvSpPr>
          <p:nvPr>
            <p:ph type="sldNum" sz="quarter" idx="12"/>
          </p:nvPr>
        </p:nvSpPr>
        <p:spPr/>
        <p:txBody>
          <a:bodyPr/>
          <a:lstStyle/>
          <a:p>
            <a:fld id="{3039CB1D-9492-44A3-876F-065BBF409D2C}" type="slidenum">
              <a:rPr lang="en-GB" smtClean="0"/>
              <a:t>‹#›</a:t>
            </a:fld>
            <a:endParaRPr lang="en-GB"/>
          </a:p>
        </p:txBody>
      </p:sp>
    </p:spTree>
    <p:extLst>
      <p:ext uri="{BB962C8B-B14F-4D97-AF65-F5344CB8AC3E}">
        <p14:creationId xmlns:p14="http://schemas.microsoft.com/office/powerpoint/2010/main" val="2197905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419BD-2744-30D5-523C-0239F2A06C6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A4B6BDD-2179-FB16-A468-47E82B3A71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6CEC74-A009-9FC6-86E7-F165437008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0498D81-4975-1CD2-1E4A-B9F07DC057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2B746E-578E-EF1C-C3EC-19D91B1264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2C14A69-359E-188A-1F2C-7BD69790EA2F}"/>
              </a:ext>
            </a:extLst>
          </p:cNvPr>
          <p:cNvSpPr>
            <a:spLocks noGrp="1"/>
          </p:cNvSpPr>
          <p:nvPr>
            <p:ph type="dt" sz="half" idx="10"/>
          </p:nvPr>
        </p:nvSpPr>
        <p:spPr/>
        <p:txBody>
          <a:bodyPr/>
          <a:lstStyle/>
          <a:p>
            <a:fld id="{2158E6E9-A725-4266-83B7-E278FD6DBCB6}" type="datetimeFigureOut">
              <a:rPr lang="en-GB" smtClean="0"/>
              <a:t>09/02/2024</a:t>
            </a:fld>
            <a:endParaRPr lang="en-GB"/>
          </a:p>
        </p:txBody>
      </p:sp>
      <p:sp>
        <p:nvSpPr>
          <p:cNvPr id="8" name="Footer Placeholder 7">
            <a:extLst>
              <a:ext uri="{FF2B5EF4-FFF2-40B4-BE49-F238E27FC236}">
                <a16:creationId xmlns:a16="http://schemas.microsoft.com/office/drawing/2014/main" id="{68C7F4C8-322F-B693-9C24-D52DDCC09DA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B4E82E4-8588-8731-F580-296288CA3BCE}"/>
              </a:ext>
            </a:extLst>
          </p:cNvPr>
          <p:cNvSpPr>
            <a:spLocks noGrp="1"/>
          </p:cNvSpPr>
          <p:nvPr>
            <p:ph type="sldNum" sz="quarter" idx="12"/>
          </p:nvPr>
        </p:nvSpPr>
        <p:spPr/>
        <p:txBody>
          <a:bodyPr/>
          <a:lstStyle/>
          <a:p>
            <a:fld id="{3039CB1D-9492-44A3-876F-065BBF409D2C}" type="slidenum">
              <a:rPr lang="en-GB" smtClean="0"/>
              <a:t>‹#›</a:t>
            </a:fld>
            <a:endParaRPr lang="en-GB"/>
          </a:p>
        </p:txBody>
      </p:sp>
    </p:spTree>
    <p:extLst>
      <p:ext uri="{BB962C8B-B14F-4D97-AF65-F5344CB8AC3E}">
        <p14:creationId xmlns:p14="http://schemas.microsoft.com/office/powerpoint/2010/main" val="2803884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A3FB6-2B45-E30D-0481-0C29EB7D2A7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8C15896-D93A-CB11-698B-9EA0D98C52FE}"/>
              </a:ext>
            </a:extLst>
          </p:cNvPr>
          <p:cNvSpPr>
            <a:spLocks noGrp="1"/>
          </p:cNvSpPr>
          <p:nvPr>
            <p:ph type="dt" sz="half" idx="10"/>
          </p:nvPr>
        </p:nvSpPr>
        <p:spPr/>
        <p:txBody>
          <a:bodyPr/>
          <a:lstStyle/>
          <a:p>
            <a:fld id="{2158E6E9-A725-4266-83B7-E278FD6DBCB6}" type="datetimeFigureOut">
              <a:rPr lang="en-GB" smtClean="0"/>
              <a:t>09/02/2024</a:t>
            </a:fld>
            <a:endParaRPr lang="en-GB"/>
          </a:p>
        </p:txBody>
      </p:sp>
      <p:sp>
        <p:nvSpPr>
          <p:cNvPr id="4" name="Footer Placeholder 3">
            <a:extLst>
              <a:ext uri="{FF2B5EF4-FFF2-40B4-BE49-F238E27FC236}">
                <a16:creationId xmlns:a16="http://schemas.microsoft.com/office/drawing/2014/main" id="{B348E4B0-2A09-79A6-01E5-15786EFFF7B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ED89C36-CFAA-1E63-285E-F821C9AE3616}"/>
              </a:ext>
            </a:extLst>
          </p:cNvPr>
          <p:cNvSpPr>
            <a:spLocks noGrp="1"/>
          </p:cNvSpPr>
          <p:nvPr>
            <p:ph type="sldNum" sz="quarter" idx="12"/>
          </p:nvPr>
        </p:nvSpPr>
        <p:spPr/>
        <p:txBody>
          <a:bodyPr/>
          <a:lstStyle/>
          <a:p>
            <a:fld id="{3039CB1D-9492-44A3-876F-065BBF409D2C}" type="slidenum">
              <a:rPr lang="en-GB" smtClean="0"/>
              <a:t>‹#›</a:t>
            </a:fld>
            <a:endParaRPr lang="en-GB"/>
          </a:p>
        </p:txBody>
      </p:sp>
    </p:spTree>
    <p:extLst>
      <p:ext uri="{BB962C8B-B14F-4D97-AF65-F5344CB8AC3E}">
        <p14:creationId xmlns:p14="http://schemas.microsoft.com/office/powerpoint/2010/main" val="218545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657333-6902-FEFE-23D6-33D5C24B32C2}"/>
              </a:ext>
            </a:extLst>
          </p:cNvPr>
          <p:cNvSpPr>
            <a:spLocks noGrp="1"/>
          </p:cNvSpPr>
          <p:nvPr>
            <p:ph type="dt" sz="half" idx="10"/>
          </p:nvPr>
        </p:nvSpPr>
        <p:spPr/>
        <p:txBody>
          <a:bodyPr/>
          <a:lstStyle/>
          <a:p>
            <a:fld id="{2158E6E9-A725-4266-83B7-E278FD6DBCB6}" type="datetimeFigureOut">
              <a:rPr lang="en-GB" smtClean="0"/>
              <a:t>09/02/2024</a:t>
            </a:fld>
            <a:endParaRPr lang="en-GB"/>
          </a:p>
        </p:txBody>
      </p:sp>
      <p:sp>
        <p:nvSpPr>
          <p:cNvPr id="3" name="Footer Placeholder 2">
            <a:extLst>
              <a:ext uri="{FF2B5EF4-FFF2-40B4-BE49-F238E27FC236}">
                <a16:creationId xmlns:a16="http://schemas.microsoft.com/office/drawing/2014/main" id="{D2EFC72E-AF5B-3B11-F6DA-D3D944314B8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3F68D15-3CD8-7042-7DBE-CEA2C15645E5}"/>
              </a:ext>
            </a:extLst>
          </p:cNvPr>
          <p:cNvSpPr>
            <a:spLocks noGrp="1"/>
          </p:cNvSpPr>
          <p:nvPr>
            <p:ph type="sldNum" sz="quarter" idx="12"/>
          </p:nvPr>
        </p:nvSpPr>
        <p:spPr/>
        <p:txBody>
          <a:bodyPr/>
          <a:lstStyle/>
          <a:p>
            <a:fld id="{3039CB1D-9492-44A3-876F-065BBF409D2C}" type="slidenum">
              <a:rPr lang="en-GB" smtClean="0"/>
              <a:t>‹#›</a:t>
            </a:fld>
            <a:endParaRPr lang="en-GB"/>
          </a:p>
        </p:txBody>
      </p:sp>
    </p:spTree>
    <p:extLst>
      <p:ext uri="{BB962C8B-B14F-4D97-AF65-F5344CB8AC3E}">
        <p14:creationId xmlns:p14="http://schemas.microsoft.com/office/powerpoint/2010/main" val="3331617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513BD-9A15-B25B-289F-0E827CC613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41F005D-8A87-2611-299E-77BF40F1D9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DBFED76-8012-BA4D-C8BF-9192AF10A0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DE8EE0-71F3-EC14-551F-2E10257ED416}"/>
              </a:ext>
            </a:extLst>
          </p:cNvPr>
          <p:cNvSpPr>
            <a:spLocks noGrp="1"/>
          </p:cNvSpPr>
          <p:nvPr>
            <p:ph type="dt" sz="half" idx="10"/>
          </p:nvPr>
        </p:nvSpPr>
        <p:spPr/>
        <p:txBody>
          <a:bodyPr/>
          <a:lstStyle/>
          <a:p>
            <a:fld id="{2158E6E9-A725-4266-83B7-E278FD6DBCB6}" type="datetimeFigureOut">
              <a:rPr lang="en-GB" smtClean="0"/>
              <a:t>09/02/2024</a:t>
            </a:fld>
            <a:endParaRPr lang="en-GB"/>
          </a:p>
        </p:txBody>
      </p:sp>
      <p:sp>
        <p:nvSpPr>
          <p:cNvPr id="6" name="Footer Placeholder 5">
            <a:extLst>
              <a:ext uri="{FF2B5EF4-FFF2-40B4-BE49-F238E27FC236}">
                <a16:creationId xmlns:a16="http://schemas.microsoft.com/office/drawing/2014/main" id="{288C4533-C9EE-8B4A-8010-9C1B527C93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8A969B1-8BBA-2608-9FFE-1A7AB734B42E}"/>
              </a:ext>
            </a:extLst>
          </p:cNvPr>
          <p:cNvSpPr>
            <a:spLocks noGrp="1"/>
          </p:cNvSpPr>
          <p:nvPr>
            <p:ph type="sldNum" sz="quarter" idx="12"/>
          </p:nvPr>
        </p:nvSpPr>
        <p:spPr/>
        <p:txBody>
          <a:bodyPr/>
          <a:lstStyle/>
          <a:p>
            <a:fld id="{3039CB1D-9492-44A3-876F-065BBF409D2C}" type="slidenum">
              <a:rPr lang="en-GB" smtClean="0"/>
              <a:t>‹#›</a:t>
            </a:fld>
            <a:endParaRPr lang="en-GB"/>
          </a:p>
        </p:txBody>
      </p:sp>
    </p:spTree>
    <p:extLst>
      <p:ext uri="{BB962C8B-B14F-4D97-AF65-F5344CB8AC3E}">
        <p14:creationId xmlns:p14="http://schemas.microsoft.com/office/powerpoint/2010/main" val="3574062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4F789-FE4A-8FF2-3CCB-FFC134437C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3B133D-9934-2744-6CEF-B32F9409FA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A97CD70-C507-8AE7-E22D-1CBC8AEEC1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9C366A-0BEC-C5ED-8D20-268E36C78757}"/>
              </a:ext>
            </a:extLst>
          </p:cNvPr>
          <p:cNvSpPr>
            <a:spLocks noGrp="1"/>
          </p:cNvSpPr>
          <p:nvPr>
            <p:ph type="dt" sz="half" idx="10"/>
          </p:nvPr>
        </p:nvSpPr>
        <p:spPr/>
        <p:txBody>
          <a:bodyPr/>
          <a:lstStyle/>
          <a:p>
            <a:fld id="{2158E6E9-A725-4266-83B7-E278FD6DBCB6}" type="datetimeFigureOut">
              <a:rPr lang="en-GB" smtClean="0"/>
              <a:t>09/02/2024</a:t>
            </a:fld>
            <a:endParaRPr lang="en-GB"/>
          </a:p>
        </p:txBody>
      </p:sp>
      <p:sp>
        <p:nvSpPr>
          <p:cNvPr id="6" name="Footer Placeholder 5">
            <a:extLst>
              <a:ext uri="{FF2B5EF4-FFF2-40B4-BE49-F238E27FC236}">
                <a16:creationId xmlns:a16="http://schemas.microsoft.com/office/drawing/2014/main" id="{01C1A1E8-1602-8DB2-FD36-38F22D7AFE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DC723B-C6BB-3A51-49A2-148A3022ECF6}"/>
              </a:ext>
            </a:extLst>
          </p:cNvPr>
          <p:cNvSpPr>
            <a:spLocks noGrp="1"/>
          </p:cNvSpPr>
          <p:nvPr>
            <p:ph type="sldNum" sz="quarter" idx="12"/>
          </p:nvPr>
        </p:nvSpPr>
        <p:spPr/>
        <p:txBody>
          <a:bodyPr/>
          <a:lstStyle/>
          <a:p>
            <a:fld id="{3039CB1D-9492-44A3-876F-065BBF409D2C}" type="slidenum">
              <a:rPr lang="en-GB" smtClean="0"/>
              <a:t>‹#›</a:t>
            </a:fld>
            <a:endParaRPr lang="en-GB"/>
          </a:p>
        </p:txBody>
      </p:sp>
    </p:spTree>
    <p:extLst>
      <p:ext uri="{BB962C8B-B14F-4D97-AF65-F5344CB8AC3E}">
        <p14:creationId xmlns:p14="http://schemas.microsoft.com/office/powerpoint/2010/main" val="879932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817085-06AA-123E-09C1-AFC54CB278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E6E7912-86A3-5225-AF27-178B11EC36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F2A34F-B48D-59AA-50F1-06280FD3D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58E6E9-A725-4266-83B7-E278FD6DBCB6}" type="datetimeFigureOut">
              <a:rPr lang="en-GB" smtClean="0"/>
              <a:t>09/02/2024</a:t>
            </a:fld>
            <a:endParaRPr lang="en-GB"/>
          </a:p>
        </p:txBody>
      </p:sp>
      <p:sp>
        <p:nvSpPr>
          <p:cNvPr id="5" name="Footer Placeholder 4">
            <a:extLst>
              <a:ext uri="{FF2B5EF4-FFF2-40B4-BE49-F238E27FC236}">
                <a16:creationId xmlns:a16="http://schemas.microsoft.com/office/drawing/2014/main" id="{03BBA383-4131-B160-6CCD-8199A13999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E415174-BB3C-100E-DFD7-78259EC32C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39CB1D-9492-44A3-876F-065BBF409D2C}" type="slidenum">
              <a:rPr lang="en-GB" smtClean="0"/>
              <a:t>‹#›</a:t>
            </a:fld>
            <a:endParaRPr lang="en-GB"/>
          </a:p>
        </p:txBody>
      </p:sp>
    </p:spTree>
    <p:extLst>
      <p:ext uri="{BB962C8B-B14F-4D97-AF65-F5344CB8AC3E}">
        <p14:creationId xmlns:p14="http://schemas.microsoft.com/office/powerpoint/2010/main" val="159446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8D3DBB-C02D-2203-56BA-320C5449A51F}"/>
              </a:ext>
            </a:extLst>
          </p:cNvPr>
          <p:cNvSpPr/>
          <p:nvPr/>
        </p:nvSpPr>
        <p:spPr>
          <a:xfrm>
            <a:off x="407164" y="1779687"/>
            <a:ext cx="4363695" cy="5078313"/>
          </a:xfrm>
          <a:prstGeom prst="rect">
            <a:avLst/>
          </a:prstGeom>
          <a:noFill/>
        </p:spPr>
        <p:txBody>
          <a:bodyPr wrap="none" lIns="91440" tIns="45720" rIns="91440" bIns="45720">
            <a:spAutoFit/>
          </a:bodyPr>
          <a:lstStyle/>
          <a:p>
            <a:pPr algn="ctr"/>
            <a:r>
              <a:rPr lang="en-US" sz="5400" dirty="0">
                <a:ln w="0"/>
                <a:solidFill>
                  <a:schemeClr val="accent1">
                    <a:lumMod val="50000"/>
                  </a:schemeClr>
                </a:solidFill>
                <a:effectLst>
                  <a:outerShdw blurRad="38100" dist="25400" dir="5400000" algn="ctr" rotWithShape="0">
                    <a:srgbClr val="6E747A">
                      <a:alpha val="43000"/>
                    </a:srgbClr>
                  </a:outerShdw>
                </a:effectLst>
              </a:rPr>
              <a:t>TAKING CARE </a:t>
            </a:r>
          </a:p>
          <a:p>
            <a:pPr algn="ctr"/>
            <a:endParaRPr lang="en-US" sz="5400" b="0" cap="none" spc="0" dirty="0">
              <a:ln w="0"/>
              <a:solidFill>
                <a:schemeClr val="accent1">
                  <a:lumMod val="50000"/>
                </a:schemeClr>
              </a:solidFill>
              <a:effectLst>
                <a:outerShdw blurRad="38100" dist="25400" dir="5400000" algn="ctr" rotWithShape="0">
                  <a:srgbClr val="6E747A">
                    <a:alpha val="43000"/>
                  </a:srgbClr>
                </a:outerShdw>
              </a:effectLst>
            </a:endParaRPr>
          </a:p>
          <a:p>
            <a:pPr algn="ctr"/>
            <a:r>
              <a:rPr lang="en-US" sz="5400" dirty="0">
                <a:ln w="0"/>
                <a:solidFill>
                  <a:schemeClr val="accent1">
                    <a:lumMod val="50000"/>
                  </a:schemeClr>
                </a:solidFill>
                <a:effectLst>
                  <a:outerShdw blurRad="38100" dist="25400" dir="5400000" algn="ctr" rotWithShape="0">
                    <a:srgbClr val="6E747A">
                      <a:alpha val="43000"/>
                    </a:srgbClr>
                  </a:outerShdw>
                </a:effectLst>
              </a:rPr>
              <a:t>TAKING CALLS</a:t>
            </a:r>
          </a:p>
          <a:p>
            <a:pPr algn="ctr"/>
            <a:endParaRPr lang="en-US" sz="5400" b="0" cap="none" spc="0" dirty="0">
              <a:ln w="0"/>
              <a:solidFill>
                <a:schemeClr val="accent1">
                  <a:lumMod val="50000"/>
                </a:schemeClr>
              </a:solidFill>
              <a:effectLst>
                <a:outerShdw blurRad="38100" dist="25400" dir="5400000" algn="ctr" rotWithShape="0">
                  <a:srgbClr val="6E747A">
                    <a:alpha val="43000"/>
                  </a:srgbClr>
                </a:outerShdw>
              </a:effectLst>
            </a:endParaRPr>
          </a:p>
          <a:p>
            <a:pPr algn="ctr"/>
            <a:r>
              <a:rPr lang="en-US" sz="5400" dirty="0">
                <a:ln w="0"/>
                <a:solidFill>
                  <a:schemeClr val="accent1">
                    <a:lumMod val="50000"/>
                  </a:schemeClr>
                </a:solidFill>
                <a:effectLst>
                  <a:outerShdw blurRad="38100" dist="25400" dir="5400000" algn="ctr" rotWithShape="0">
                    <a:srgbClr val="6E747A">
                      <a:alpha val="43000"/>
                    </a:srgbClr>
                  </a:outerShdw>
                </a:effectLst>
              </a:rPr>
              <a:t>TAKING ABUSE</a:t>
            </a:r>
          </a:p>
          <a:p>
            <a:pPr algn="ctr"/>
            <a:endParaRPr lang="en-US" sz="5400" b="0" cap="none" spc="0" dirty="0">
              <a:ln w="0"/>
              <a:solidFill>
                <a:schemeClr val="accent1"/>
              </a:solidFill>
              <a:effectLst>
                <a:outerShdw blurRad="38100" dist="25400" dir="5400000" algn="ctr" rotWithShape="0">
                  <a:srgbClr val="6E747A">
                    <a:alpha val="43000"/>
                  </a:srgbClr>
                </a:outerShdw>
              </a:effectLst>
            </a:endParaRPr>
          </a:p>
        </p:txBody>
      </p:sp>
      <p:pic>
        <p:nvPicPr>
          <p:cNvPr id="1026" name="Picture 2" descr="206,500+ Tick Stock Photos, Pictures &amp; Royalty-Free Images ...">
            <a:extLst>
              <a:ext uri="{FF2B5EF4-FFF2-40B4-BE49-F238E27FC236}">
                <a16:creationId xmlns:a16="http://schemas.microsoft.com/office/drawing/2014/main" id="{B7433407-91F2-00F3-E99B-B487084623B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770859" y="1779687"/>
            <a:ext cx="1206518" cy="11355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206,500+ Tick Stock Photos, Pictures &amp; Royalty-Free Images ...">
            <a:extLst>
              <a:ext uri="{FF2B5EF4-FFF2-40B4-BE49-F238E27FC236}">
                <a16:creationId xmlns:a16="http://schemas.microsoft.com/office/drawing/2014/main" id="{FC2DD9FF-DA2C-00B2-B76B-C7148E88D9F8}"/>
              </a:ext>
            </a:extLst>
          </p:cNvPr>
          <p:cNvPicPr>
            <a:picLocks noChangeAspect="1" noChangeArrowheads="1"/>
          </p:cNvPicPr>
          <p:nvPr/>
        </p:nvPicPr>
        <p:blipFill>
          <a:blip r:embed="rId4">
            <a:extLst>
              <a:ext uri="{BEBA8EAE-BF5A-486C-A8C5-ECC9F3942E4B}">
                <a14:imgProps xmlns:a14="http://schemas.microsoft.com/office/drawing/2010/main">
                  <a14:imgLayer r:embed="rId3">
                    <a14:imgEffect>
                      <a14:backgroundRemoval t="10000" b="90000" l="10000" r="9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770859" y="3429000"/>
            <a:ext cx="1206518" cy="113554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ree vector red prohibited sign no icon warning or stop symbol safety danger isolated vector illustration">
            <a:extLst>
              <a:ext uri="{FF2B5EF4-FFF2-40B4-BE49-F238E27FC236}">
                <a16:creationId xmlns:a16="http://schemas.microsoft.com/office/drawing/2014/main" id="{9CC4728D-4AE7-857C-6C47-614D23DFE95B}"/>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7249" r="81499"/>
                    </a14:imgEffect>
                    <a14:imgEffect>
                      <a14:brightnessContrast bright="-40000" contrast="20000"/>
                    </a14:imgEffect>
                  </a14:imgLayer>
                </a14:imgProps>
              </a:ext>
              <a:ext uri="{28A0092B-C50C-407E-A947-70E740481C1C}">
                <a14:useLocalDpi xmlns:a14="http://schemas.microsoft.com/office/drawing/2010/main" val="0"/>
              </a:ext>
            </a:extLst>
          </a:blip>
          <a:srcRect l="9218" r="10470"/>
          <a:stretch/>
        </p:blipFill>
        <p:spPr bwMode="auto">
          <a:xfrm>
            <a:off x="4830170" y="4945912"/>
            <a:ext cx="1206518" cy="113554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D7C6A24C-5823-F9A1-2125-CF8E3076DFBC}"/>
              </a:ext>
            </a:extLst>
          </p:cNvPr>
          <p:cNvSpPr/>
          <p:nvPr/>
        </p:nvSpPr>
        <p:spPr>
          <a:xfrm>
            <a:off x="5952235" y="1265920"/>
            <a:ext cx="6364638" cy="830997"/>
          </a:xfrm>
          <a:prstGeom prst="rect">
            <a:avLst/>
          </a:prstGeom>
          <a:noFill/>
        </p:spPr>
        <p:txBody>
          <a:bodyPr wrap="square" lIns="91440" tIns="45720" rIns="91440" bIns="45720">
            <a:spAutoFit/>
          </a:bodyPr>
          <a:lstStyle/>
          <a:p>
            <a:pPr algn="ctr"/>
            <a:r>
              <a:rPr lang="en-US" sz="4800" b="1" cap="none" spc="0" dirty="0">
                <a:ln w="22225">
                  <a:solidFill>
                    <a:srgbClr val="0070C0"/>
                  </a:solidFill>
                  <a:prstDash val="solid"/>
                </a:ln>
                <a:solidFill>
                  <a:srgbClr val="E20000"/>
                </a:solidFill>
                <a:effectLst/>
              </a:rPr>
              <a:t>NO EXCUSE FOR ABUSE</a:t>
            </a:r>
          </a:p>
        </p:txBody>
      </p:sp>
      <p:sp>
        <p:nvSpPr>
          <p:cNvPr id="7" name="TextBox 6">
            <a:extLst>
              <a:ext uri="{FF2B5EF4-FFF2-40B4-BE49-F238E27FC236}">
                <a16:creationId xmlns:a16="http://schemas.microsoft.com/office/drawing/2014/main" id="{223EA9C3-24E1-BCAC-F4A7-42ADD47464A3}"/>
              </a:ext>
            </a:extLst>
          </p:cNvPr>
          <p:cNvSpPr txBox="1"/>
          <p:nvPr/>
        </p:nvSpPr>
        <p:spPr>
          <a:xfrm>
            <a:off x="6134820" y="1779687"/>
            <a:ext cx="5825924" cy="4493538"/>
          </a:xfrm>
          <a:prstGeom prst="rect">
            <a:avLst/>
          </a:prstGeom>
          <a:noFill/>
        </p:spPr>
        <p:txBody>
          <a:bodyPr wrap="square" rtlCol="0">
            <a:spAutoFit/>
          </a:bodyPr>
          <a:lstStyle/>
          <a:p>
            <a:endParaRPr lang="en-GB" sz="2800" b="1" dirty="0"/>
          </a:p>
          <a:p>
            <a:r>
              <a:rPr lang="en-GB" sz="2800" b="1" dirty="0"/>
              <a:t>The Practice has a </a:t>
            </a:r>
            <a:r>
              <a:rPr lang="en-GB" sz="2800" b="1" u="sng" dirty="0">
                <a:solidFill>
                  <a:srgbClr val="C00000"/>
                </a:solidFill>
              </a:rPr>
              <a:t>ZERO</a:t>
            </a:r>
            <a:r>
              <a:rPr lang="en-GB" sz="2800" b="1" dirty="0"/>
              <a:t> tolerance of:</a:t>
            </a:r>
          </a:p>
          <a:p>
            <a:endParaRPr lang="en-GB" sz="2800" b="1" dirty="0"/>
          </a:p>
          <a:p>
            <a:pPr marL="457200" indent="-457200">
              <a:buFont typeface="Calibri" panose="020F0502020204030204" pitchFamily="34" charset="0"/>
              <a:buChar char="ϴ"/>
            </a:pPr>
            <a:r>
              <a:rPr lang="en-GB" sz="2800" b="1" dirty="0"/>
              <a:t>Offensive language/ swearing </a:t>
            </a:r>
          </a:p>
          <a:p>
            <a:pPr marL="457200" indent="-457200">
              <a:buFont typeface="Calibri" panose="020F0502020204030204" pitchFamily="34" charset="0"/>
              <a:buChar char="ϴ"/>
            </a:pPr>
            <a:r>
              <a:rPr lang="en-GB" sz="2800" b="1" dirty="0"/>
              <a:t>Verbal abuse of any kind</a:t>
            </a:r>
          </a:p>
          <a:p>
            <a:pPr marL="457200" indent="-457200">
              <a:buFont typeface="Calibri" panose="020F0502020204030204" pitchFamily="34" charset="0"/>
              <a:buChar char="ϴ"/>
            </a:pPr>
            <a:r>
              <a:rPr lang="en-GB" sz="2800" b="1" dirty="0"/>
              <a:t>Racist comments or stereotypes</a:t>
            </a:r>
          </a:p>
          <a:p>
            <a:pPr marL="457200" indent="-457200">
              <a:buFont typeface="Calibri" panose="020F0502020204030204" pitchFamily="34" charset="0"/>
              <a:buChar char="ϴ"/>
            </a:pPr>
            <a:r>
              <a:rPr lang="en-GB" sz="2800" b="1" dirty="0"/>
              <a:t>Threat of or actual physical harm</a:t>
            </a:r>
          </a:p>
          <a:p>
            <a:endParaRPr lang="en-GB" b="1" dirty="0"/>
          </a:p>
          <a:p>
            <a:pPr algn="ctr"/>
            <a:r>
              <a:rPr lang="en-GB" b="1" i="1" dirty="0">
                <a:solidFill>
                  <a:schemeClr val="tx1">
                    <a:lumMod val="65000"/>
                    <a:lumOff val="35000"/>
                  </a:schemeClr>
                </a:solidFill>
              </a:rPr>
              <a:t>We have the right to refuse treatment and take further action against anyone who threatens the safety of our staff and patients. Poor behaviour could result in removal from the Practice list.</a:t>
            </a:r>
          </a:p>
        </p:txBody>
      </p:sp>
      <p:pic>
        <p:nvPicPr>
          <p:cNvPr id="12" name="Picture 1">
            <a:extLst>
              <a:ext uri="{FF2B5EF4-FFF2-40B4-BE49-F238E27FC236}">
                <a16:creationId xmlns:a16="http://schemas.microsoft.com/office/drawing/2014/main" id="{3A7B37D8-7594-9042-10C3-018D8A362FEE}"/>
              </a:ext>
            </a:extLst>
          </p:cNvPr>
          <p:cNvPicPr>
            <a:picLocks noChangeAspect="1" noChangeArrowheads="1"/>
          </p:cNvPicPr>
          <p:nvPr/>
        </p:nvPicPr>
        <p:blipFill>
          <a:blip r:embed="rId7">
            <a:clrChange>
              <a:clrFrom>
                <a:srgbClr val="FFFFFF"/>
              </a:clrFrom>
              <a:clrTo>
                <a:srgbClr val="FFFFFF">
                  <a:alpha val="0"/>
                </a:srgbClr>
              </a:clrTo>
            </a:clrChange>
            <a:alphaModFix/>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261424" y="73553"/>
            <a:ext cx="3855854" cy="110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 hand on a telephone&#10;&#10;Description automatically generated">
            <a:extLst>
              <a:ext uri="{FF2B5EF4-FFF2-40B4-BE49-F238E27FC236}">
                <a16:creationId xmlns:a16="http://schemas.microsoft.com/office/drawing/2014/main" id="{85C1DD6C-52B3-815B-FB9B-A8E5B1BB9FF1}"/>
              </a:ext>
            </a:extLst>
          </p:cNvPr>
          <p:cNvPicPr>
            <a:picLocks noChangeAspect="1"/>
          </p:cNvPicPr>
          <p:nvPr/>
        </p:nvPicPr>
        <p:blipFill>
          <a:blip r:embed="rId9">
            <a:alphaModFix amt="20000"/>
            <a:extLst>
              <a:ext uri="{28A0092B-C50C-407E-A947-70E740481C1C}">
                <a14:useLocalDpi xmlns:a14="http://schemas.microsoft.com/office/drawing/2010/main" val="0"/>
              </a:ext>
            </a:extLst>
          </a:blip>
          <a:stretch>
            <a:fillRect/>
          </a:stretch>
        </p:blipFill>
        <p:spPr>
          <a:xfrm>
            <a:off x="0" y="0"/>
            <a:ext cx="6096001" cy="6858000"/>
          </a:xfrm>
          <a:prstGeom prst="rect">
            <a:avLst/>
          </a:prstGeom>
        </p:spPr>
      </p:pic>
      <p:sp>
        <p:nvSpPr>
          <p:cNvPr id="17" name="Rectangle 16">
            <a:extLst>
              <a:ext uri="{FF2B5EF4-FFF2-40B4-BE49-F238E27FC236}">
                <a16:creationId xmlns:a16="http://schemas.microsoft.com/office/drawing/2014/main" id="{62B54376-0811-03F4-5EC2-F300295D726E}"/>
              </a:ext>
            </a:extLst>
          </p:cNvPr>
          <p:cNvSpPr/>
          <p:nvPr/>
        </p:nvSpPr>
        <p:spPr>
          <a:xfrm rot="2336123">
            <a:off x="4269453" y="2627046"/>
            <a:ext cx="1030595" cy="361314"/>
          </a:xfrm>
          <a:prstGeom prst="rect">
            <a:avLst/>
          </a:prstGeom>
          <a:solidFill>
            <a:schemeClr val="tx2">
              <a:lumMod val="20000"/>
              <a:lumOff val="8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66783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9180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71</Words>
  <Application>Microsoft Office PowerPoint</Application>
  <PresentationFormat>Widescreen</PresentationFormat>
  <Paragraphs>15</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Davies (Barry - Court Road Surgery)</dc:creator>
  <cp:lastModifiedBy>Amy Davies (Barry - Court Road Surgery)</cp:lastModifiedBy>
  <cp:revision>11</cp:revision>
  <dcterms:created xsi:type="dcterms:W3CDTF">2024-02-09T17:10:31Z</dcterms:created>
  <dcterms:modified xsi:type="dcterms:W3CDTF">2024-02-09T17:55:22Z</dcterms:modified>
</cp:coreProperties>
</file>